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84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1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55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8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9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39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23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2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49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04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12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4AA9-3CAE-4D48-8FF2-CC235693B78B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F666F-9819-4865-8180-57AA54B6A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87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571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105" t="20476" r="31714" b="52285"/>
          <a:stretch/>
        </p:blipFill>
        <p:spPr>
          <a:xfrm>
            <a:off x="518429" y="109182"/>
            <a:ext cx="7383626" cy="29615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0363" t="53656" r="33602" b="11799"/>
          <a:stretch/>
        </p:blipFill>
        <p:spPr>
          <a:xfrm>
            <a:off x="0" y="2864560"/>
            <a:ext cx="7191764" cy="38761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043" t="28156" r="40525" b="16464"/>
          <a:stretch/>
        </p:blipFill>
        <p:spPr>
          <a:xfrm>
            <a:off x="7902055" y="2581737"/>
            <a:ext cx="4067033" cy="338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60" t="24394" r="18288" b="13347"/>
          <a:stretch/>
        </p:blipFill>
        <p:spPr>
          <a:xfrm>
            <a:off x="386357" y="122830"/>
            <a:ext cx="6769289" cy="29342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511" t="28872" r="17973" b="13293"/>
          <a:stretch/>
        </p:blipFill>
        <p:spPr>
          <a:xfrm>
            <a:off x="286603" y="3016156"/>
            <a:ext cx="8134065" cy="4230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" t="10708" r="9516" b="30973"/>
          <a:stretch/>
        </p:blipFill>
        <p:spPr>
          <a:xfrm rot="16200000">
            <a:off x="8700447" y="-156949"/>
            <a:ext cx="2934269" cy="34938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0" t="-1845" r="12590" b="53067"/>
          <a:stretch/>
        </p:blipFill>
        <p:spPr>
          <a:xfrm rot="16200000">
            <a:off x="8481349" y="3356615"/>
            <a:ext cx="3657598" cy="334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49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6" y="398960"/>
            <a:ext cx="6103937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Рисунок 1027"/>
          <p:cNvPicPr>
            <a:picLocks noChangeAspect="1"/>
          </p:cNvPicPr>
          <p:nvPr/>
        </p:nvPicPr>
        <p:blipFill rotWithShape="1">
          <a:blip r:embed="rId3"/>
          <a:srcRect l="31888" t="46782" r="40315" b="28964"/>
          <a:stretch/>
        </p:blipFill>
        <p:spPr>
          <a:xfrm>
            <a:off x="5816018" y="398960"/>
            <a:ext cx="5757283" cy="28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62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Julia_N</dc:creator>
  <cp:lastModifiedBy>Julia_N</cp:lastModifiedBy>
  <cp:revision>4</cp:revision>
  <dcterms:created xsi:type="dcterms:W3CDTF">2020-11-17T04:23:53Z</dcterms:created>
  <dcterms:modified xsi:type="dcterms:W3CDTF">2020-11-17T05:07:35Z</dcterms:modified>
</cp:coreProperties>
</file>